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883" y="13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06355-4C82-4AC8-BECF-5FD6AFFFD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C02B81-92E6-493D-BD84-A76480AE3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F53BEA-60B7-4714-8E70-EB23F62B3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7B8C1E-4E68-4668-B1A2-CD735E5E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46751F-51ED-47B1-9A2B-D3EB62BEB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036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54F9E-38A3-41D9-A14C-454226D4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56C16A-CBDC-459C-BA54-E26FF5BAB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4D9A87-D440-410B-9202-A0015CF36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687A41-9E70-4261-AD34-66B8D85A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42F53E-6BBA-4431-9E0E-AD48592F0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627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E25578-7B16-4EFE-B688-124253D246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EB308A-A5B8-4EEA-9061-C5387CF5D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92CD66-560C-4D54-B633-83AF41B0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D0D101-7D5A-4DC4-AC5E-7EB0094CC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328E67-4E61-4E7B-915D-083279DFC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294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D9453-20CD-464B-B2B8-41A0A13E9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E178C4-B12E-4662-A011-D93FBCB3E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C3E9D-8520-4C1A-8ABE-94E393D39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31F0CF-F6C5-4B91-A032-0BC4CCB93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AE8912-B78E-456A-A3E4-8935D88E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59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2B19AB-04D7-40A4-B812-ED2CC5976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C83E92-4013-4733-97FB-D9A0FA875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29628F-F964-4A23-803A-0472B4A6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7D2C1-FCAA-4764-8F58-EFD184EDB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337016-9576-4CC4-B581-C86B0E34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83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21B6B-CDEB-4282-9F0F-79C573B0E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67C512-7A6E-4C9A-9C81-7CE0A13A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E247A3-0667-4739-9CA2-11385CB62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7D508F-7C09-4302-8C91-8ECC5286F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BAA87E-D1B5-4B41-A700-E000BDA6A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0D1FF9-EDE7-46EC-AF34-6624541D6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31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73232-B8A6-4A90-ABCF-35682B764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29C2BB-4E55-4BC0-A4A9-745330ADD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8A7D18-F2F3-4C5D-BEAB-4468516F0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5AAD13-6518-4062-87C3-2015F9BA1E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DAB046-63DF-499D-A244-B86EEA5E78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54A68B-788F-4DB0-9063-D4CE4B7CF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4A87AD4-4132-49BC-B031-2AD6E3B1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7C84DF4-728E-4928-A05C-3F744F83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279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C61F2-D65F-4D74-93EB-78B0D23B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998F8B-DFA6-42BD-AAE2-0DB9FC3C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189BEC-E862-4FDD-89BA-13C1898B8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7EC2AD-2C77-4809-9282-60F77FAEF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86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B0584B-09B3-46CC-B1C3-9F995D1AE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67578A-E7D7-46E8-B4E0-006772D03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D07214-73A9-4A40-B11A-154849E8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12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C9399B-4792-4691-97E4-602EE95AE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65E684-66D7-47D8-A8A4-CB37D0F85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025DEC-6A2F-4C31-89F3-26273AB08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5EC73F-C029-473E-8E84-0E19EC19E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3C46A5-955C-46E0-84DE-6439CD36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A9ABF8-BAAD-435F-B26E-31192023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395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897F9-2196-41B3-9380-748472F3E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473C6E3-26EB-46A7-B4B0-7DAD41C315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96C44A-DDC4-4D14-91F5-3B0CB2135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56EADC-73A2-4BA1-B7D2-EA003FBA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FACBC6-2EF5-40B6-B4A6-B6AFE9CB6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E6F92B-5BCB-4B69-9A6E-600600D8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898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C9B4F23-A16C-4F7C-9279-14E8480D6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886867-13F5-41FF-81B8-6087596E6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DBC5A5-FE5D-418B-8B38-F5516D12F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D2814-AEFE-454C-B500-0DB537851215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A85BCE-4812-4343-B6C0-31A24ECFD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737D01-629D-4882-B1CD-EE24CF6AA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86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05AEAF8-00AB-47E7-A79E-BD1FFBB11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0286" y="-486229"/>
            <a:ext cx="9144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BF3344-47B0-4D19-9909-78D445CD6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14" y="-486229"/>
            <a:ext cx="9144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C205FDA-D88D-407C-AD59-B08915A975EC}"/>
              </a:ext>
            </a:extLst>
          </p:cNvPr>
          <p:cNvSpPr/>
          <p:nvPr/>
        </p:nvSpPr>
        <p:spPr>
          <a:xfrm>
            <a:off x="-4550229" y="-486229"/>
            <a:ext cx="171994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841E0B3-8C49-4C39-8103-158534D7B835}"/>
              </a:ext>
            </a:extLst>
          </p:cNvPr>
          <p:cNvSpPr/>
          <p:nvPr/>
        </p:nvSpPr>
        <p:spPr>
          <a:xfrm>
            <a:off x="15457714" y="-486229"/>
            <a:ext cx="201022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23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A93A38E-AF02-478E-A7B3-B5BBCE3C1468}"/>
              </a:ext>
            </a:extLst>
          </p:cNvPr>
          <p:cNvSpPr/>
          <p:nvPr/>
        </p:nvSpPr>
        <p:spPr>
          <a:xfrm>
            <a:off x="-4550229" y="-486229"/>
            <a:ext cx="171994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A4D8B4C-4608-4D62-8B4F-29203223C883}"/>
              </a:ext>
            </a:extLst>
          </p:cNvPr>
          <p:cNvSpPr/>
          <p:nvPr/>
        </p:nvSpPr>
        <p:spPr>
          <a:xfrm>
            <a:off x="15457714" y="-486229"/>
            <a:ext cx="201022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E4532C3F-5AA5-4546-ACA0-54354957C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-3848142" y="199117"/>
            <a:ext cx="3748572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3502F091-053E-4F49-81ED-03998ACCC4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-3212026" y="199117"/>
            <a:ext cx="3748572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7CB3BB41-BBCC-4505-ABDC-4EB622C09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-2575910" y="199117"/>
            <a:ext cx="3748572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14DCB50B-C541-4E00-A895-37217DD6B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-1939794" y="199117"/>
            <a:ext cx="3748572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4E4EA111-9F41-4176-9DB1-4E05815C5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-1303678" y="199117"/>
            <a:ext cx="3748572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6E33A6B0-E9D0-4183-8749-C74FA1968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-667562" y="199117"/>
            <a:ext cx="3748572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A143F78E-5CC3-4F22-ADCA-0B3863687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-31446" y="199117"/>
            <a:ext cx="3748572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3E0EBF55-7187-47D5-A6D3-BCB6E2A00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604670" y="199117"/>
            <a:ext cx="3748572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F9E20A4A-66CB-4B8E-A52B-5BA216202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1240786" y="199117"/>
            <a:ext cx="3748572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BEF8528C-7C62-4528-89D3-50E537B1C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1876902" y="199117"/>
            <a:ext cx="3748572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CC6F58F5-DCED-430D-8614-09BE41C371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2513018" y="199117"/>
            <a:ext cx="3748572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82FA637B-C931-406D-AE9D-1BDE3E16A8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3149134" y="199117"/>
            <a:ext cx="3748572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B4C6891E-463C-4CAA-808F-1C8BC8DF5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3785250" y="199117"/>
            <a:ext cx="3748572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72B613D6-3860-4C64-BED9-1D50DC5EB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4421366" y="199117"/>
            <a:ext cx="3748572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41837086-97AF-4CA8-9138-BA0E5530C3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5057482" y="199117"/>
            <a:ext cx="3748572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5A69B03D-DDC3-4AFA-8CBB-173A1BCC1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5693598" y="199117"/>
            <a:ext cx="3748572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7EFE1A1F-FDDE-426B-B390-A2CDE504D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6329714" y="199117"/>
            <a:ext cx="3748572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img14.360buyimg.com/pop/jfs/t1/135110/30/38919/54990/65aa07d4F645390ff/fa13580bb39208c6.jpg">
            <a:extLst>
              <a:ext uri="{FF2B5EF4-FFF2-40B4-BE49-F238E27FC236}">
                <a16:creationId xmlns:a16="http://schemas.microsoft.com/office/drawing/2014/main" id="{6456EFED-FE17-42A1-A45B-9A89633AE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5026"/>
          <a:stretch/>
        </p:blipFill>
        <p:spPr bwMode="auto">
          <a:xfrm>
            <a:off x="6965830" y="199117"/>
            <a:ext cx="3748572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51ABD55-FEBE-44CB-9415-AEB21E8C9841}"/>
              </a:ext>
            </a:extLst>
          </p:cNvPr>
          <p:cNvGrpSpPr/>
          <p:nvPr/>
        </p:nvGrpSpPr>
        <p:grpSpPr>
          <a:xfrm flipH="1">
            <a:off x="8978426" y="729000"/>
            <a:ext cx="12018080" cy="5400000"/>
            <a:chOff x="-1165368" y="-5886229"/>
            <a:chExt cx="12018080" cy="5400000"/>
          </a:xfrm>
        </p:grpSpPr>
        <p:pic>
          <p:nvPicPr>
            <p:cNvPr id="44" name="Picture 4" descr="https://img14.360buyimg.com/pop/jfs/t1/135110/30/38919/54990/65aa07d4F645390ff/fa13580bb39208c6.jpg">
              <a:extLst>
                <a:ext uri="{FF2B5EF4-FFF2-40B4-BE49-F238E27FC236}">
                  <a16:creationId xmlns:a16="http://schemas.microsoft.com/office/drawing/2014/main" id="{11125DED-949B-4849-A3ED-BC20AAF9D0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56" r="15026"/>
            <a:stretch/>
          </p:blipFill>
          <p:spPr bwMode="auto">
            <a:xfrm>
              <a:off x="-1165368" y="-5886229"/>
              <a:ext cx="3748572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 descr="https://img14.360buyimg.com/pop/jfs/t1/135110/30/38919/54990/65aa07d4F645390ff/fa13580bb39208c6.jpg">
              <a:extLst>
                <a:ext uri="{FF2B5EF4-FFF2-40B4-BE49-F238E27FC236}">
                  <a16:creationId xmlns:a16="http://schemas.microsoft.com/office/drawing/2014/main" id="{CEA4591D-13EC-4908-9241-C75311E16E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56" r="15026"/>
            <a:stretch/>
          </p:blipFill>
          <p:spPr bwMode="auto">
            <a:xfrm>
              <a:off x="-529252" y="-5886229"/>
              <a:ext cx="3748572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https://img14.360buyimg.com/pop/jfs/t1/135110/30/38919/54990/65aa07d4F645390ff/fa13580bb39208c6.jpg">
              <a:extLst>
                <a:ext uri="{FF2B5EF4-FFF2-40B4-BE49-F238E27FC236}">
                  <a16:creationId xmlns:a16="http://schemas.microsoft.com/office/drawing/2014/main" id="{68816F31-BA8F-40BF-8586-B718235A81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56" r="15026"/>
            <a:stretch/>
          </p:blipFill>
          <p:spPr bwMode="auto">
            <a:xfrm>
              <a:off x="106864" y="-5886229"/>
              <a:ext cx="3748572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https://img14.360buyimg.com/pop/jfs/t1/135110/30/38919/54990/65aa07d4F645390ff/fa13580bb39208c6.jpg">
              <a:extLst>
                <a:ext uri="{FF2B5EF4-FFF2-40B4-BE49-F238E27FC236}">
                  <a16:creationId xmlns:a16="http://schemas.microsoft.com/office/drawing/2014/main" id="{44BC7AE1-9E0F-4C3C-A6D8-1CC0BFA858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56" r="15026"/>
            <a:stretch/>
          </p:blipFill>
          <p:spPr bwMode="auto">
            <a:xfrm>
              <a:off x="742980" y="-5886229"/>
              <a:ext cx="3748572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https://img14.360buyimg.com/pop/jfs/t1/135110/30/38919/54990/65aa07d4F645390ff/fa13580bb39208c6.jpg">
              <a:extLst>
                <a:ext uri="{FF2B5EF4-FFF2-40B4-BE49-F238E27FC236}">
                  <a16:creationId xmlns:a16="http://schemas.microsoft.com/office/drawing/2014/main" id="{D6B39731-0EC1-4B79-A56B-323595351A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56" r="15026"/>
            <a:stretch/>
          </p:blipFill>
          <p:spPr bwMode="auto">
            <a:xfrm>
              <a:off x="1379096" y="-5886229"/>
              <a:ext cx="3748572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https://img14.360buyimg.com/pop/jfs/t1/135110/30/38919/54990/65aa07d4F645390ff/fa13580bb39208c6.jpg">
              <a:extLst>
                <a:ext uri="{FF2B5EF4-FFF2-40B4-BE49-F238E27FC236}">
                  <a16:creationId xmlns:a16="http://schemas.microsoft.com/office/drawing/2014/main" id="{AC66EB02-F9DA-4EC2-AB54-19B01CAA10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56" r="15026"/>
            <a:stretch/>
          </p:blipFill>
          <p:spPr bwMode="auto">
            <a:xfrm>
              <a:off x="2015212" y="-5886229"/>
              <a:ext cx="3748572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https://img14.360buyimg.com/pop/jfs/t1/135110/30/38919/54990/65aa07d4F645390ff/fa13580bb39208c6.jpg">
              <a:extLst>
                <a:ext uri="{FF2B5EF4-FFF2-40B4-BE49-F238E27FC236}">
                  <a16:creationId xmlns:a16="http://schemas.microsoft.com/office/drawing/2014/main" id="{FC5C755B-5A05-4A54-9D25-1CFF84D77C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56" r="15026"/>
            <a:stretch/>
          </p:blipFill>
          <p:spPr bwMode="auto">
            <a:xfrm>
              <a:off x="2651328" y="-5886229"/>
              <a:ext cx="3748572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https://img14.360buyimg.com/pop/jfs/t1/135110/30/38919/54990/65aa07d4F645390ff/fa13580bb39208c6.jpg">
              <a:extLst>
                <a:ext uri="{FF2B5EF4-FFF2-40B4-BE49-F238E27FC236}">
                  <a16:creationId xmlns:a16="http://schemas.microsoft.com/office/drawing/2014/main" id="{3BE005DB-F5C4-4FDA-8261-3C173311B4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56" r="15026"/>
            <a:stretch/>
          </p:blipFill>
          <p:spPr bwMode="auto">
            <a:xfrm>
              <a:off x="3287444" y="-5886229"/>
              <a:ext cx="3748572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https://img14.360buyimg.com/pop/jfs/t1/135110/30/38919/54990/65aa07d4F645390ff/fa13580bb39208c6.jpg">
              <a:extLst>
                <a:ext uri="{FF2B5EF4-FFF2-40B4-BE49-F238E27FC236}">
                  <a16:creationId xmlns:a16="http://schemas.microsoft.com/office/drawing/2014/main" id="{80F26F9D-066E-466F-8A4C-4F474143C6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56" r="15026"/>
            <a:stretch/>
          </p:blipFill>
          <p:spPr bwMode="auto">
            <a:xfrm>
              <a:off x="3923560" y="-5886229"/>
              <a:ext cx="3748572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 descr="https://img14.360buyimg.com/pop/jfs/t1/135110/30/38919/54990/65aa07d4F645390ff/fa13580bb39208c6.jpg">
              <a:extLst>
                <a:ext uri="{FF2B5EF4-FFF2-40B4-BE49-F238E27FC236}">
                  <a16:creationId xmlns:a16="http://schemas.microsoft.com/office/drawing/2014/main" id="{4931D5D9-CF04-4D83-9953-0169CC0FB8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56" r="15026"/>
            <a:stretch/>
          </p:blipFill>
          <p:spPr bwMode="auto">
            <a:xfrm>
              <a:off x="4559676" y="-5886229"/>
              <a:ext cx="3748572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" descr="https://img14.360buyimg.com/pop/jfs/t1/135110/30/38919/54990/65aa07d4F645390ff/fa13580bb39208c6.jpg">
              <a:extLst>
                <a:ext uri="{FF2B5EF4-FFF2-40B4-BE49-F238E27FC236}">
                  <a16:creationId xmlns:a16="http://schemas.microsoft.com/office/drawing/2014/main" id="{4D8D64F8-F409-4ADB-A6AC-BF31414CD6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56" r="15026"/>
            <a:stretch/>
          </p:blipFill>
          <p:spPr bwMode="auto">
            <a:xfrm>
              <a:off x="5195792" y="-5886229"/>
              <a:ext cx="3748572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4" descr="https://img14.360buyimg.com/pop/jfs/t1/135110/30/38919/54990/65aa07d4F645390ff/fa13580bb39208c6.jpg">
              <a:extLst>
                <a:ext uri="{FF2B5EF4-FFF2-40B4-BE49-F238E27FC236}">
                  <a16:creationId xmlns:a16="http://schemas.microsoft.com/office/drawing/2014/main" id="{2B705DBF-E689-41A4-8A39-377446711B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56" r="15026"/>
            <a:stretch/>
          </p:blipFill>
          <p:spPr bwMode="auto">
            <a:xfrm>
              <a:off x="5831908" y="-5886229"/>
              <a:ext cx="3748572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4" descr="https://img14.360buyimg.com/pop/jfs/t1/135110/30/38919/54990/65aa07d4F645390ff/fa13580bb39208c6.jpg">
              <a:extLst>
                <a:ext uri="{FF2B5EF4-FFF2-40B4-BE49-F238E27FC236}">
                  <a16:creationId xmlns:a16="http://schemas.microsoft.com/office/drawing/2014/main" id="{7FA11239-9440-43DE-8BCD-06EAB4E272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56" r="15026"/>
            <a:stretch/>
          </p:blipFill>
          <p:spPr bwMode="auto">
            <a:xfrm>
              <a:off x="6468024" y="-5886229"/>
              <a:ext cx="3748572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4" descr="https://img14.360buyimg.com/pop/jfs/t1/135110/30/38919/54990/65aa07d4F645390ff/fa13580bb39208c6.jpg">
              <a:extLst>
                <a:ext uri="{FF2B5EF4-FFF2-40B4-BE49-F238E27FC236}">
                  <a16:creationId xmlns:a16="http://schemas.microsoft.com/office/drawing/2014/main" id="{50F505F6-D67F-4B78-8032-05118938EB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56" r="15026"/>
            <a:stretch/>
          </p:blipFill>
          <p:spPr bwMode="auto">
            <a:xfrm>
              <a:off x="7104140" y="-5886229"/>
              <a:ext cx="3748572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212C7ED-1A20-4849-9DA5-13996D252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0051" y="2942771"/>
            <a:ext cx="4654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62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A93A38E-AF02-478E-A7B3-B5BBCE3C1468}"/>
              </a:ext>
            </a:extLst>
          </p:cNvPr>
          <p:cNvSpPr/>
          <p:nvPr/>
        </p:nvSpPr>
        <p:spPr>
          <a:xfrm>
            <a:off x="-5007429" y="-86179"/>
            <a:ext cx="171994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A4D8B4C-4608-4D62-8B4F-29203223C883}"/>
              </a:ext>
            </a:extLst>
          </p:cNvPr>
          <p:cNvSpPr/>
          <p:nvPr/>
        </p:nvSpPr>
        <p:spPr>
          <a:xfrm>
            <a:off x="15000514" y="-86179"/>
            <a:ext cx="201022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12C7ED-1A20-4849-9DA5-13996D252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44686" y="462821"/>
            <a:ext cx="3909502" cy="5760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7123B5C9-3175-4220-9897-383598033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16" y="462821"/>
            <a:ext cx="3909502" cy="5760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E7067CC-76EB-4D80-B312-F5F75C8D3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318" y="462821"/>
            <a:ext cx="3909502" cy="57600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6E965E51-03AE-453C-A936-186C97592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820" y="462821"/>
            <a:ext cx="3909502" cy="5760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CEAD5A4C-EBCB-4995-9ED9-A439782B7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322" y="462821"/>
            <a:ext cx="3909502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1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宽屏</PresentationFormat>
  <Paragraphs>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11</cp:revision>
  <dcterms:created xsi:type="dcterms:W3CDTF">2023-10-10T12:51:35Z</dcterms:created>
  <dcterms:modified xsi:type="dcterms:W3CDTF">2024-09-20T16:25:21Z</dcterms:modified>
</cp:coreProperties>
</file>